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3978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405"/>
  </p:normalViewPr>
  <p:slideViewPr>
    <p:cSldViewPr snapToGrid="0">
      <p:cViewPr>
        <p:scale>
          <a:sx n="103" d="100"/>
          <a:sy n="103" d="100"/>
        </p:scale>
        <p:origin x="232" y="1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51074"/>
            <a:ext cx="9144000" cy="1385029"/>
          </a:xfrm>
        </p:spPr>
        <p:txBody>
          <a:bodyPr anchor="b"/>
          <a:lstStyle>
            <a:lvl1pPr algn="ctr">
              <a:defRPr sz="348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089516"/>
            <a:ext cx="9144000" cy="960495"/>
          </a:xfrm>
        </p:spPr>
        <p:txBody>
          <a:bodyPr/>
          <a:lstStyle>
            <a:lvl1pPr marL="0" indent="0" algn="ctr">
              <a:buNone/>
              <a:defRPr sz="1392"/>
            </a:lvl1pPr>
            <a:lvl2pPr marL="265222" indent="0" algn="ctr">
              <a:buNone/>
              <a:defRPr sz="1160"/>
            </a:lvl2pPr>
            <a:lvl3pPr marL="530443" indent="0" algn="ctr">
              <a:buNone/>
              <a:defRPr sz="1044"/>
            </a:lvl3pPr>
            <a:lvl4pPr marL="795665" indent="0" algn="ctr">
              <a:buNone/>
              <a:defRPr sz="928"/>
            </a:lvl4pPr>
            <a:lvl5pPr marL="1060887" indent="0" algn="ctr">
              <a:buNone/>
              <a:defRPr sz="928"/>
            </a:lvl5pPr>
            <a:lvl6pPr marL="1326109" indent="0" algn="ctr">
              <a:buNone/>
              <a:defRPr sz="928"/>
            </a:lvl6pPr>
            <a:lvl7pPr marL="1591330" indent="0" algn="ctr">
              <a:buNone/>
              <a:defRPr sz="928"/>
            </a:lvl7pPr>
            <a:lvl8pPr marL="1856552" indent="0" algn="ctr">
              <a:buNone/>
              <a:defRPr sz="928"/>
            </a:lvl8pPr>
            <a:lvl9pPr marL="2121774" indent="0" algn="ctr">
              <a:buNone/>
              <a:defRPr sz="92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643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154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11806"/>
            <a:ext cx="2628900" cy="3371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11806"/>
            <a:ext cx="7734300" cy="337140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700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81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991806"/>
            <a:ext cx="10515600" cy="1654852"/>
          </a:xfrm>
        </p:spPr>
        <p:txBody>
          <a:bodyPr anchor="b"/>
          <a:lstStyle>
            <a:lvl1pPr>
              <a:defRPr sz="348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662314"/>
            <a:ext cx="10515600" cy="870247"/>
          </a:xfrm>
        </p:spPr>
        <p:txBody>
          <a:bodyPr/>
          <a:lstStyle>
            <a:lvl1pPr marL="0" indent="0">
              <a:buNone/>
              <a:defRPr sz="1392">
                <a:solidFill>
                  <a:schemeClr val="tx1">
                    <a:tint val="75000"/>
                  </a:schemeClr>
                </a:solidFill>
              </a:defRPr>
            </a:lvl1pPr>
            <a:lvl2pPr marL="265222" indent="0">
              <a:buNone/>
              <a:defRPr sz="1160">
                <a:solidFill>
                  <a:schemeClr val="tx1">
                    <a:tint val="75000"/>
                  </a:schemeClr>
                </a:solidFill>
              </a:defRPr>
            </a:lvl2pPr>
            <a:lvl3pPr marL="530443" indent="0">
              <a:buNone/>
              <a:defRPr sz="1044">
                <a:solidFill>
                  <a:schemeClr val="tx1">
                    <a:tint val="75000"/>
                  </a:schemeClr>
                </a:solidFill>
              </a:defRPr>
            </a:lvl3pPr>
            <a:lvl4pPr marL="795665" indent="0">
              <a:buNone/>
              <a:defRPr sz="928">
                <a:solidFill>
                  <a:schemeClr val="tx1">
                    <a:tint val="75000"/>
                  </a:schemeClr>
                </a:solidFill>
              </a:defRPr>
            </a:lvl4pPr>
            <a:lvl5pPr marL="1060887" indent="0">
              <a:buNone/>
              <a:defRPr sz="928">
                <a:solidFill>
                  <a:schemeClr val="tx1">
                    <a:tint val="75000"/>
                  </a:schemeClr>
                </a:solidFill>
              </a:defRPr>
            </a:lvl5pPr>
            <a:lvl6pPr marL="1326109" indent="0">
              <a:buNone/>
              <a:defRPr sz="928">
                <a:solidFill>
                  <a:schemeClr val="tx1">
                    <a:tint val="75000"/>
                  </a:schemeClr>
                </a:solidFill>
              </a:defRPr>
            </a:lvl6pPr>
            <a:lvl7pPr marL="1591330" indent="0">
              <a:buNone/>
              <a:defRPr sz="928">
                <a:solidFill>
                  <a:schemeClr val="tx1">
                    <a:tint val="75000"/>
                  </a:schemeClr>
                </a:solidFill>
              </a:defRPr>
            </a:lvl7pPr>
            <a:lvl8pPr marL="1856552" indent="0">
              <a:buNone/>
              <a:defRPr sz="928">
                <a:solidFill>
                  <a:schemeClr val="tx1">
                    <a:tint val="75000"/>
                  </a:schemeClr>
                </a:solidFill>
              </a:defRPr>
            </a:lvl8pPr>
            <a:lvl9pPr marL="2121774" indent="0">
              <a:buNone/>
              <a:defRPr sz="9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657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059032"/>
            <a:ext cx="5181600" cy="2524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059032"/>
            <a:ext cx="5181600" cy="2524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714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11807"/>
            <a:ext cx="10515600" cy="768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975230"/>
            <a:ext cx="5157787" cy="477945"/>
          </a:xfrm>
        </p:spPr>
        <p:txBody>
          <a:bodyPr anchor="b"/>
          <a:lstStyle>
            <a:lvl1pPr marL="0" indent="0">
              <a:buNone/>
              <a:defRPr sz="1392" b="1"/>
            </a:lvl1pPr>
            <a:lvl2pPr marL="265222" indent="0">
              <a:buNone/>
              <a:defRPr sz="1160" b="1"/>
            </a:lvl2pPr>
            <a:lvl3pPr marL="530443" indent="0">
              <a:buNone/>
              <a:defRPr sz="1044" b="1"/>
            </a:lvl3pPr>
            <a:lvl4pPr marL="795665" indent="0">
              <a:buNone/>
              <a:defRPr sz="928" b="1"/>
            </a:lvl4pPr>
            <a:lvl5pPr marL="1060887" indent="0">
              <a:buNone/>
              <a:defRPr sz="928" b="1"/>
            </a:lvl5pPr>
            <a:lvl6pPr marL="1326109" indent="0">
              <a:buNone/>
              <a:defRPr sz="928" b="1"/>
            </a:lvl6pPr>
            <a:lvl7pPr marL="1591330" indent="0">
              <a:buNone/>
              <a:defRPr sz="928" b="1"/>
            </a:lvl7pPr>
            <a:lvl8pPr marL="1856552" indent="0">
              <a:buNone/>
              <a:defRPr sz="928" b="1"/>
            </a:lvl8pPr>
            <a:lvl9pPr marL="2121774" indent="0">
              <a:buNone/>
              <a:defRPr sz="9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453176"/>
            <a:ext cx="5157787" cy="21374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975230"/>
            <a:ext cx="5183188" cy="477945"/>
          </a:xfrm>
        </p:spPr>
        <p:txBody>
          <a:bodyPr anchor="b"/>
          <a:lstStyle>
            <a:lvl1pPr marL="0" indent="0">
              <a:buNone/>
              <a:defRPr sz="1392" b="1"/>
            </a:lvl1pPr>
            <a:lvl2pPr marL="265222" indent="0">
              <a:buNone/>
              <a:defRPr sz="1160" b="1"/>
            </a:lvl2pPr>
            <a:lvl3pPr marL="530443" indent="0">
              <a:buNone/>
              <a:defRPr sz="1044" b="1"/>
            </a:lvl3pPr>
            <a:lvl4pPr marL="795665" indent="0">
              <a:buNone/>
              <a:defRPr sz="928" b="1"/>
            </a:lvl4pPr>
            <a:lvl5pPr marL="1060887" indent="0">
              <a:buNone/>
              <a:defRPr sz="928" b="1"/>
            </a:lvl5pPr>
            <a:lvl6pPr marL="1326109" indent="0">
              <a:buNone/>
              <a:defRPr sz="928" b="1"/>
            </a:lvl6pPr>
            <a:lvl7pPr marL="1591330" indent="0">
              <a:buNone/>
              <a:defRPr sz="928" b="1"/>
            </a:lvl7pPr>
            <a:lvl8pPr marL="1856552" indent="0">
              <a:buNone/>
              <a:defRPr sz="928" b="1"/>
            </a:lvl8pPr>
            <a:lvl9pPr marL="2121774" indent="0">
              <a:buNone/>
              <a:defRPr sz="9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453176"/>
            <a:ext cx="5183188" cy="21374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27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856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5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65218"/>
            <a:ext cx="3932237" cy="928264"/>
          </a:xfrm>
        </p:spPr>
        <p:txBody>
          <a:bodyPr anchor="b"/>
          <a:lstStyle>
            <a:lvl1pPr>
              <a:defRPr sz="18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572798"/>
            <a:ext cx="6172200" cy="2827154"/>
          </a:xfrm>
        </p:spPr>
        <p:txBody>
          <a:bodyPr/>
          <a:lstStyle>
            <a:lvl1pPr>
              <a:defRPr sz="1856"/>
            </a:lvl1pPr>
            <a:lvl2pPr>
              <a:defRPr sz="1624"/>
            </a:lvl2pPr>
            <a:lvl3pPr>
              <a:defRPr sz="1392"/>
            </a:lvl3pPr>
            <a:lvl4pPr>
              <a:defRPr sz="1160"/>
            </a:lvl4pPr>
            <a:lvl5pPr>
              <a:defRPr sz="1160"/>
            </a:lvl5pPr>
            <a:lvl6pPr>
              <a:defRPr sz="1160"/>
            </a:lvl6pPr>
            <a:lvl7pPr>
              <a:defRPr sz="1160"/>
            </a:lvl7pPr>
            <a:lvl8pPr>
              <a:defRPr sz="1160"/>
            </a:lvl8pPr>
            <a:lvl9pPr>
              <a:defRPr sz="1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193482"/>
            <a:ext cx="3932237" cy="2211074"/>
          </a:xfrm>
        </p:spPr>
        <p:txBody>
          <a:bodyPr/>
          <a:lstStyle>
            <a:lvl1pPr marL="0" indent="0">
              <a:buNone/>
              <a:defRPr sz="928"/>
            </a:lvl1pPr>
            <a:lvl2pPr marL="265222" indent="0">
              <a:buNone/>
              <a:defRPr sz="812"/>
            </a:lvl2pPr>
            <a:lvl3pPr marL="530443" indent="0">
              <a:buNone/>
              <a:defRPr sz="696"/>
            </a:lvl3pPr>
            <a:lvl4pPr marL="795665" indent="0">
              <a:buNone/>
              <a:defRPr sz="580"/>
            </a:lvl4pPr>
            <a:lvl5pPr marL="1060887" indent="0">
              <a:buNone/>
              <a:defRPr sz="580"/>
            </a:lvl5pPr>
            <a:lvl6pPr marL="1326109" indent="0">
              <a:buNone/>
              <a:defRPr sz="580"/>
            </a:lvl6pPr>
            <a:lvl7pPr marL="1591330" indent="0">
              <a:buNone/>
              <a:defRPr sz="580"/>
            </a:lvl7pPr>
            <a:lvl8pPr marL="1856552" indent="0">
              <a:buNone/>
              <a:defRPr sz="580"/>
            </a:lvl8pPr>
            <a:lvl9pPr marL="2121774" indent="0">
              <a:buNone/>
              <a:defRPr sz="5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576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65218"/>
            <a:ext cx="3932237" cy="928264"/>
          </a:xfrm>
        </p:spPr>
        <p:txBody>
          <a:bodyPr anchor="b"/>
          <a:lstStyle>
            <a:lvl1pPr>
              <a:defRPr sz="18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572798"/>
            <a:ext cx="6172200" cy="2827154"/>
          </a:xfrm>
        </p:spPr>
        <p:txBody>
          <a:bodyPr anchor="t"/>
          <a:lstStyle>
            <a:lvl1pPr marL="0" indent="0">
              <a:buNone/>
              <a:defRPr sz="1856"/>
            </a:lvl1pPr>
            <a:lvl2pPr marL="265222" indent="0">
              <a:buNone/>
              <a:defRPr sz="1624"/>
            </a:lvl2pPr>
            <a:lvl3pPr marL="530443" indent="0">
              <a:buNone/>
              <a:defRPr sz="1392"/>
            </a:lvl3pPr>
            <a:lvl4pPr marL="795665" indent="0">
              <a:buNone/>
              <a:defRPr sz="1160"/>
            </a:lvl4pPr>
            <a:lvl5pPr marL="1060887" indent="0">
              <a:buNone/>
              <a:defRPr sz="1160"/>
            </a:lvl5pPr>
            <a:lvl6pPr marL="1326109" indent="0">
              <a:buNone/>
              <a:defRPr sz="1160"/>
            </a:lvl6pPr>
            <a:lvl7pPr marL="1591330" indent="0">
              <a:buNone/>
              <a:defRPr sz="1160"/>
            </a:lvl7pPr>
            <a:lvl8pPr marL="1856552" indent="0">
              <a:buNone/>
              <a:defRPr sz="1160"/>
            </a:lvl8pPr>
            <a:lvl9pPr marL="2121774" indent="0">
              <a:buNone/>
              <a:defRPr sz="11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193482"/>
            <a:ext cx="3932237" cy="2211074"/>
          </a:xfrm>
        </p:spPr>
        <p:txBody>
          <a:bodyPr/>
          <a:lstStyle>
            <a:lvl1pPr marL="0" indent="0">
              <a:buNone/>
              <a:defRPr sz="928"/>
            </a:lvl1pPr>
            <a:lvl2pPr marL="265222" indent="0">
              <a:buNone/>
              <a:defRPr sz="812"/>
            </a:lvl2pPr>
            <a:lvl3pPr marL="530443" indent="0">
              <a:buNone/>
              <a:defRPr sz="696"/>
            </a:lvl3pPr>
            <a:lvl4pPr marL="795665" indent="0">
              <a:buNone/>
              <a:defRPr sz="580"/>
            </a:lvl4pPr>
            <a:lvl5pPr marL="1060887" indent="0">
              <a:buNone/>
              <a:defRPr sz="580"/>
            </a:lvl5pPr>
            <a:lvl6pPr marL="1326109" indent="0">
              <a:buNone/>
              <a:defRPr sz="580"/>
            </a:lvl6pPr>
            <a:lvl7pPr marL="1591330" indent="0">
              <a:buNone/>
              <a:defRPr sz="580"/>
            </a:lvl7pPr>
            <a:lvl8pPr marL="1856552" indent="0">
              <a:buNone/>
              <a:defRPr sz="580"/>
            </a:lvl8pPr>
            <a:lvl9pPr marL="2121774" indent="0">
              <a:buNone/>
              <a:defRPr sz="5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62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11807"/>
            <a:ext cx="10515600" cy="768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059032"/>
            <a:ext cx="10515600" cy="2524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3687272"/>
            <a:ext cx="2743200" cy="211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C3F84-F7D8-0342-934F-D7DD65C73668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3687272"/>
            <a:ext cx="4114800" cy="211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3687272"/>
            <a:ext cx="2743200" cy="211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2D588-04DD-CE43-B122-5D73DDC77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636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30443" rtl="0" eaLnBrk="1" latinLnBrk="0" hangingPunct="1">
        <a:lnSpc>
          <a:spcPct val="90000"/>
        </a:lnSpc>
        <a:spcBef>
          <a:spcPct val="0"/>
        </a:spcBef>
        <a:buNone/>
        <a:defRPr sz="255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2611" indent="-132611" algn="l" defTabSz="530443" rtl="0" eaLnBrk="1" latinLnBrk="0" hangingPunct="1">
        <a:lnSpc>
          <a:spcPct val="90000"/>
        </a:lnSpc>
        <a:spcBef>
          <a:spcPts val="580"/>
        </a:spcBef>
        <a:buFont typeface="Arial" panose="020B0604020202020204" pitchFamily="34" charset="0"/>
        <a:buChar char="•"/>
        <a:defRPr sz="1624" kern="1200">
          <a:solidFill>
            <a:schemeClr val="tx1"/>
          </a:solidFill>
          <a:latin typeface="+mn-lt"/>
          <a:ea typeface="+mn-ea"/>
          <a:cs typeface="+mn-cs"/>
        </a:defRPr>
      </a:lvl1pPr>
      <a:lvl2pPr marL="397833" indent="-132611" algn="l" defTabSz="530443" rtl="0" eaLnBrk="1" latinLnBrk="0" hangingPunct="1">
        <a:lnSpc>
          <a:spcPct val="90000"/>
        </a:lnSpc>
        <a:spcBef>
          <a:spcPts val="290"/>
        </a:spcBef>
        <a:buFont typeface="Arial" panose="020B0604020202020204" pitchFamily="34" charset="0"/>
        <a:buChar char="•"/>
        <a:defRPr sz="1392" kern="1200">
          <a:solidFill>
            <a:schemeClr val="tx1"/>
          </a:solidFill>
          <a:latin typeface="+mn-lt"/>
          <a:ea typeface="+mn-ea"/>
          <a:cs typeface="+mn-cs"/>
        </a:defRPr>
      </a:lvl2pPr>
      <a:lvl3pPr marL="663054" indent="-132611" algn="l" defTabSz="530443" rtl="0" eaLnBrk="1" latinLnBrk="0" hangingPunct="1">
        <a:lnSpc>
          <a:spcPct val="90000"/>
        </a:lnSpc>
        <a:spcBef>
          <a:spcPts val="290"/>
        </a:spcBef>
        <a:buFont typeface="Arial" panose="020B0604020202020204" pitchFamily="34" charset="0"/>
        <a:buChar char="•"/>
        <a:defRPr sz="1160" kern="1200">
          <a:solidFill>
            <a:schemeClr val="tx1"/>
          </a:solidFill>
          <a:latin typeface="+mn-lt"/>
          <a:ea typeface="+mn-ea"/>
          <a:cs typeface="+mn-cs"/>
        </a:defRPr>
      </a:lvl3pPr>
      <a:lvl4pPr marL="928276" indent="-132611" algn="l" defTabSz="530443" rtl="0" eaLnBrk="1" latinLnBrk="0" hangingPunct="1">
        <a:lnSpc>
          <a:spcPct val="90000"/>
        </a:lnSpc>
        <a:spcBef>
          <a:spcPts val="290"/>
        </a:spcBef>
        <a:buFont typeface="Arial" panose="020B0604020202020204" pitchFamily="34" charset="0"/>
        <a:buChar char="•"/>
        <a:defRPr sz="1044" kern="1200">
          <a:solidFill>
            <a:schemeClr val="tx1"/>
          </a:solidFill>
          <a:latin typeface="+mn-lt"/>
          <a:ea typeface="+mn-ea"/>
          <a:cs typeface="+mn-cs"/>
        </a:defRPr>
      </a:lvl4pPr>
      <a:lvl5pPr marL="1193498" indent="-132611" algn="l" defTabSz="530443" rtl="0" eaLnBrk="1" latinLnBrk="0" hangingPunct="1">
        <a:lnSpc>
          <a:spcPct val="90000"/>
        </a:lnSpc>
        <a:spcBef>
          <a:spcPts val="290"/>
        </a:spcBef>
        <a:buFont typeface="Arial" panose="020B0604020202020204" pitchFamily="34" charset="0"/>
        <a:buChar char="•"/>
        <a:defRPr sz="1044" kern="1200">
          <a:solidFill>
            <a:schemeClr val="tx1"/>
          </a:solidFill>
          <a:latin typeface="+mn-lt"/>
          <a:ea typeface="+mn-ea"/>
          <a:cs typeface="+mn-cs"/>
        </a:defRPr>
      </a:lvl5pPr>
      <a:lvl6pPr marL="1458719" indent="-132611" algn="l" defTabSz="530443" rtl="0" eaLnBrk="1" latinLnBrk="0" hangingPunct="1">
        <a:lnSpc>
          <a:spcPct val="90000"/>
        </a:lnSpc>
        <a:spcBef>
          <a:spcPts val="290"/>
        </a:spcBef>
        <a:buFont typeface="Arial" panose="020B0604020202020204" pitchFamily="34" charset="0"/>
        <a:buChar char="•"/>
        <a:defRPr sz="1044" kern="1200">
          <a:solidFill>
            <a:schemeClr val="tx1"/>
          </a:solidFill>
          <a:latin typeface="+mn-lt"/>
          <a:ea typeface="+mn-ea"/>
          <a:cs typeface="+mn-cs"/>
        </a:defRPr>
      </a:lvl6pPr>
      <a:lvl7pPr marL="1723941" indent="-132611" algn="l" defTabSz="530443" rtl="0" eaLnBrk="1" latinLnBrk="0" hangingPunct="1">
        <a:lnSpc>
          <a:spcPct val="90000"/>
        </a:lnSpc>
        <a:spcBef>
          <a:spcPts val="290"/>
        </a:spcBef>
        <a:buFont typeface="Arial" panose="020B0604020202020204" pitchFamily="34" charset="0"/>
        <a:buChar char="•"/>
        <a:defRPr sz="1044" kern="1200">
          <a:solidFill>
            <a:schemeClr val="tx1"/>
          </a:solidFill>
          <a:latin typeface="+mn-lt"/>
          <a:ea typeface="+mn-ea"/>
          <a:cs typeface="+mn-cs"/>
        </a:defRPr>
      </a:lvl7pPr>
      <a:lvl8pPr marL="1989163" indent="-132611" algn="l" defTabSz="530443" rtl="0" eaLnBrk="1" latinLnBrk="0" hangingPunct="1">
        <a:lnSpc>
          <a:spcPct val="90000"/>
        </a:lnSpc>
        <a:spcBef>
          <a:spcPts val="290"/>
        </a:spcBef>
        <a:buFont typeface="Arial" panose="020B0604020202020204" pitchFamily="34" charset="0"/>
        <a:buChar char="•"/>
        <a:defRPr sz="1044" kern="1200">
          <a:solidFill>
            <a:schemeClr val="tx1"/>
          </a:solidFill>
          <a:latin typeface="+mn-lt"/>
          <a:ea typeface="+mn-ea"/>
          <a:cs typeface="+mn-cs"/>
        </a:defRPr>
      </a:lvl8pPr>
      <a:lvl9pPr marL="2254385" indent="-132611" algn="l" defTabSz="530443" rtl="0" eaLnBrk="1" latinLnBrk="0" hangingPunct="1">
        <a:lnSpc>
          <a:spcPct val="90000"/>
        </a:lnSpc>
        <a:spcBef>
          <a:spcPts val="290"/>
        </a:spcBef>
        <a:buFont typeface="Arial" panose="020B0604020202020204" pitchFamily="34" charset="0"/>
        <a:buChar char="•"/>
        <a:defRPr sz="10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30443" rtl="0" eaLnBrk="1" latinLnBrk="0" hangingPunct="1">
        <a:defRPr sz="1044" kern="1200">
          <a:solidFill>
            <a:schemeClr val="tx1"/>
          </a:solidFill>
          <a:latin typeface="+mn-lt"/>
          <a:ea typeface="+mn-ea"/>
          <a:cs typeface="+mn-cs"/>
        </a:defRPr>
      </a:lvl1pPr>
      <a:lvl2pPr marL="265222" algn="l" defTabSz="530443" rtl="0" eaLnBrk="1" latinLnBrk="0" hangingPunct="1">
        <a:defRPr sz="1044" kern="1200">
          <a:solidFill>
            <a:schemeClr val="tx1"/>
          </a:solidFill>
          <a:latin typeface="+mn-lt"/>
          <a:ea typeface="+mn-ea"/>
          <a:cs typeface="+mn-cs"/>
        </a:defRPr>
      </a:lvl2pPr>
      <a:lvl3pPr marL="530443" algn="l" defTabSz="530443" rtl="0" eaLnBrk="1" latinLnBrk="0" hangingPunct="1">
        <a:defRPr sz="1044" kern="1200">
          <a:solidFill>
            <a:schemeClr val="tx1"/>
          </a:solidFill>
          <a:latin typeface="+mn-lt"/>
          <a:ea typeface="+mn-ea"/>
          <a:cs typeface="+mn-cs"/>
        </a:defRPr>
      </a:lvl3pPr>
      <a:lvl4pPr marL="795665" algn="l" defTabSz="530443" rtl="0" eaLnBrk="1" latinLnBrk="0" hangingPunct="1">
        <a:defRPr sz="1044" kern="1200">
          <a:solidFill>
            <a:schemeClr val="tx1"/>
          </a:solidFill>
          <a:latin typeface="+mn-lt"/>
          <a:ea typeface="+mn-ea"/>
          <a:cs typeface="+mn-cs"/>
        </a:defRPr>
      </a:lvl4pPr>
      <a:lvl5pPr marL="1060887" algn="l" defTabSz="530443" rtl="0" eaLnBrk="1" latinLnBrk="0" hangingPunct="1">
        <a:defRPr sz="1044" kern="1200">
          <a:solidFill>
            <a:schemeClr val="tx1"/>
          </a:solidFill>
          <a:latin typeface="+mn-lt"/>
          <a:ea typeface="+mn-ea"/>
          <a:cs typeface="+mn-cs"/>
        </a:defRPr>
      </a:lvl5pPr>
      <a:lvl6pPr marL="1326109" algn="l" defTabSz="530443" rtl="0" eaLnBrk="1" latinLnBrk="0" hangingPunct="1">
        <a:defRPr sz="1044" kern="1200">
          <a:solidFill>
            <a:schemeClr val="tx1"/>
          </a:solidFill>
          <a:latin typeface="+mn-lt"/>
          <a:ea typeface="+mn-ea"/>
          <a:cs typeface="+mn-cs"/>
        </a:defRPr>
      </a:lvl6pPr>
      <a:lvl7pPr marL="1591330" algn="l" defTabSz="530443" rtl="0" eaLnBrk="1" latinLnBrk="0" hangingPunct="1">
        <a:defRPr sz="1044" kern="1200">
          <a:solidFill>
            <a:schemeClr val="tx1"/>
          </a:solidFill>
          <a:latin typeface="+mn-lt"/>
          <a:ea typeface="+mn-ea"/>
          <a:cs typeface="+mn-cs"/>
        </a:defRPr>
      </a:lvl7pPr>
      <a:lvl8pPr marL="1856552" algn="l" defTabSz="530443" rtl="0" eaLnBrk="1" latinLnBrk="0" hangingPunct="1">
        <a:defRPr sz="1044" kern="1200">
          <a:solidFill>
            <a:schemeClr val="tx1"/>
          </a:solidFill>
          <a:latin typeface="+mn-lt"/>
          <a:ea typeface="+mn-ea"/>
          <a:cs typeface="+mn-cs"/>
        </a:defRPr>
      </a:lvl8pPr>
      <a:lvl9pPr marL="2121774" algn="l" defTabSz="530443" rtl="0" eaLnBrk="1" latinLnBrk="0" hangingPunct="1">
        <a:defRPr sz="10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9F_CaOaT9Xg-clip0-left_disparity">
            <a:hlinkClick r:id="" action="ppaction://media"/>
            <a:extLst>
              <a:ext uri="{FF2B5EF4-FFF2-40B4-BE49-F238E27FC236}">
                <a16:creationId xmlns:a16="http://schemas.microsoft.com/office/drawing/2014/main" id="{1EC868B3-2E55-5ACA-923E-595C4C2EC1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34248" y="-601"/>
            <a:ext cx="3978876" cy="3978876"/>
          </a:xfrm>
          <a:prstGeom prst="rect">
            <a:avLst/>
          </a:prstGeom>
        </p:spPr>
      </p:pic>
      <p:pic>
        <p:nvPicPr>
          <p:cNvPr id="7" name="9F_CaOaT9Xg-clip0-tapir_remove_redundant_query">
            <a:hlinkClick r:id="" action="ppaction://media"/>
            <a:extLst>
              <a:ext uri="{FF2B5EF4-FFF2-40B4-BE49-F238E27FC236}">
                <a16:creationId xmlns:a16="http://schemas.microsoft.com/office/drawing/2014/main" id="{79FE1531-0E5B-10C0-04A2-9451142C1D3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213124" y="0"/>
            <a:ext cx="3978876" cy="3978876"/>
          </a:xfrm>
          <a:prstGeom prst="rect">
            <a:avLst/>
          </a:prstGeom>
        </p:spPr>
      </p:pic>
      <p:pic>
        <p:nvPicPr>
          <p:cNvPr id="8" name="9F_CaOaT9Xg-clip0-camera-fix">
            <a:hlinkClick r:id="" action="ppaction://media"/>
            <a:extLst>
              <a:ext uri="{FF2B5EF4-FFF2-40B4-BE49-F238E27FC236}">
                <a16:creationId xmlns:a16="http://schemas.microsoft.com/office/drawing/2014/main" id="{B22118E8-B122-2AB9-85C8-D3A98EF87087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/>
          <a:srcRect r="20000"/>
          <a:stretch/>
        </p:blipFill>
        <p:spPr>
          <a:xfrm>
            <a:off x="-9886" y="-601"/>
            <a:ext cx="4244134" cy="3978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6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6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47</TotalTime>
  <Words>0</Words>
  <Application>Microsoft Macintosh PowerPoint</Application>
  <PresentationFormat>Custom</PresentationFormat>
  <Paragraphs>0</Paragraphs>
  <Slides>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2024-12-10T03:15:32Z</dcterms:created>
  <dcterms:modified xsi:type="dcterms:W3CDTF">2024-12-10T04:03:06Z</dcterms:modified>
</cp:coreProperties>
</file>

<file path=docProps/thumbnail.jpeg>
</file>